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8"/>
  </p:notesMasterIdLst>
  <p:handoutMasterIdLst>
    <p:handoutMasterId r:id="rId49"/>
  </p:handoutMasterIdLst>
  <p:sldIdLst>
    <p:sldId id="261" r:id="rId2"/>
    <p:sldId id="262" r:id="rId3"/>
    <p:sldId id="256" r:id="rId4"/>
    <p:sldId id="264" r:id="rId5"/>
    <p:sldId id="265" r:id="rId6"/>
    <p:sldId id="266" r:id="rId7"/>
    <p:sldId id="267" r:id="rId8"/>
    <p:sldId id="25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8" r:id="rId22"/>
    <p:sldId id="280" r:id="rId23"/>
    <p:sldId id="281" r:id="rId24"/>
    <p:sldId id="282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60" r:id="rId34"/>
    <p:sldId id="290" r:id="rId35"/>
    <p:sldId id="291" r:id="rId36"/>
    <p:sldId id="292" r:id="rId37"/>
    <p:sldId id="293" r:id="rId38"/>
    <p:sldId id="263" r:id="rId39"/>
    <p:sldId id="297" r:id="rId40"/>
    <p:sldId id="296" r:id="rId41"/>
    <p:sldId id="298" r:id="rId42"/>
    <p:sldId id="299" r:id="rId43"/>
    <p:sldId id="300" r:id="rId44"/>
    <p:sldId id="301" r:id="rId45"/>
    <p:sldId id="295" r:id="rId46"/>
    <p:sldId id="294" r:id="rId4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44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B0D48-2B41-454D-9239-6E0863FE8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EBD3-DAED-4C13-AE1D-983023310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4A62E-E7FB-4BDB-84A3-642BCB014992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EEDC-7E48-4269-AA9B-2F3CEC9563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E86-850E-4434-A0CC-ABFA1ABE6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BA32A-402C-4EF4-AD3D-8EB414162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14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E31D-41C4-4C1E-A07D-906D254A638E}" type="datetimeFigureOut">
              <a:rPr lang="en-IN" smtClean="0"/>
              <a:t>07-05-2020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89212-3DED-4ACD-84E7-096989C8B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223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00B6-C14D-4402-8D5F-62BA39D28E7F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70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3C65-E345-4EC7-95E3-340FC06B565B}" type="datetime1">
              <a:rPr lang="en-IN" smtClean="0"/>
              <a:t>07-05-2020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735D-7C06-43B6-A304-2287E5D07FE1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9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237D-9C6C-45CE-948F-B2F2D10AC1CE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84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699E-F8BE-4788-B318-5B373680A046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24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C98-615D-48DE-AB13-23680F345729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7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7096-6AB2-481B-81FA-EF7906265CFD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0884-1629-4F2B-AFED-1FAFFF676FFA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5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32B2-04DE-4F79-83BE-B6598AB1E958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5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7A10-A9AD-4C76-847C-45C647A128D0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0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960A-2545-462F-A19C-5395500832D0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42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A54C-25EA-483A-A922-C062EEFF6367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966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43EE-5B35-4D24-8215-00BFFC08B20F}" type="datetime1">
              <a:rPr lang="en-IN" smtClean="0"/>
              <a:t>07-05-2020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36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383B-FEFA-4211-88C9-B8A8F0519188}" type="datetime1">
              <a:rPr lang="en-IN" smtClean="0"/>
              <a:t>07-05-2020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E516-C278-4B90-AAC8-AD2D3916F319}" type="datetime1">
              <a:rPr lang="en-IN" smtClean="0"/>
              <a:t>07-05-2020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69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347B-F758-4042-9F3C-26F4EA433058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4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4412-1CAD-4D5C-94CB-0BC29EAF60D0}" type="datetime1">
              <a:rPr lang="en-IN" smtClean="0"/>
              <a:t>07-05-2020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8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AEFE4E-2787-4E98-83BD-C08E314AEE1D}" type="datetime1">
              <a:rPr lang="en-IN" smtClean="0"/>
              <a:t>07-05-2020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56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71.jpg"/><Relationship Id="rId7" Type="http://schemas.openxmlformats.org/officeDocument/2006/relationships/image" Target="../media/image75.jp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jpg"/><Relationship Id="rId5" Type="http://schemas.openxmlformats.org/officeDocument/2006/relationships/image" Target="../media/image73.jpg"/><Relationship Id="rId4" Type="http://schemas.openxmlformats.org/officeDocument/2006/relationships/image" Target="../media/image72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7" Type="http://schemas.openxmlformats.org/officeDocument/2006/relationships/image" Target="../media/image2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jpg"/><Relationship Id="rId5" Type="http://schemas.openxmlformats.org/officeDocument/2006/relationships/image" Target="../media/image79.jpg"/><Relationship Id="rId4" Type="http://schemas.openxmlformats.org/officeDocument/2006/relationships/image" Target="../media/image78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4.jpg"/><Relationship Id="rId4" Type="http://schemas.openxmlformats.org/officeDocument/2006/relationships/image" Target="../media/image83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88.jpg"/><Relationship Id="rId4" Type="http://schemas.openxmlformats.org/officeDocument/2006/relationships/image" Target="../media/image87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image" Target="../media/image8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.png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3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D1D00-F328-48FA-9C36-450D2957EC15}"/>
              </a:ext>
            </a:extLst>
          </p:cNvPr>
          <p:cNvSpPr txBox="1"/>
          <p:nvPr/>
        </p:nvSpPr>
        <p:spPr>
          <a:xfrm>
            <a:off x="1537252" y="5234609"/>
            <a:ext cx="931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നന്‍മനിറഞ്ഞ മറിയമെ സ്വസ്തി! കര്‍ത്താവ്‌ അങ്ങയോടുകൂടെ, സ്ത്രീകളില്‍ അങ്ങ്‌ അനുഗ്രഹിക്കപ്പെട്ടവളാകുന്നു‍. അങ്ങയുടെ ഉദരത്തിന്‍ ഫലമായ ഈശോ അനുഗ്രഹിക്കപ്പെട്ടവനാകുന്നു‍ (ലൂക്കാ 1:28, 1:42-43).</a:t>
            </a:r>
            <a:endParaRPr lang="en-IN" dirty="0"/>
          </a:p>
        </p:txBody>
      </p:sp>
      <p:pic>
        <p:nvPicPr>
          <p:cNvPr id="5" name="Picture 4" descr="A picture containing table, sitting, flower, front&#10;&#10;Description automatically generated">
            <a:extLst>
              <a:ext uri="{FF2B5EF4-FFF2-40B4-BE49-F238E27FC236}">
                <a16:creationId xmlns:a16="http://schemas.microsoft.com/office/drawing/2014/main" id="{AC264A94-940F-4D87-845F-7AD918BB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47" y="0"/>
            <a:ext cx="5545525" cy="540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A82FFF4-3AE9-4211-98B1-24674EC7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212B0E-BA80-49CD-88A2-5646271D9845}"/>
              </a:ext>
            </a:extLst>
          </p:cNvPr>
          <p:cNvSpPr txBox="1"/>
          <p:nvPr/>
        </p:nvSpPr>
        <p:spPr>
          <a:xfrm>
            <a:off x="8439260" y="6482144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31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edding dress&#10;&#10;Description automatically generated">
            <a:extLst>
              <a:ext uri="{FF2B5EF4-FFF2-40B4-BE49-F238E27FC236}">
                <a16:creationId xmlns:a16="http://schemas.microsoft.com/office/drawing/2014/main" id="{414DFAC5-1397-4232-ADCC-78B00637F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9" y="3094892"/>
            <a:ext cx="5654943" cy="37631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woman, food, cake&#10;&#10;Description automatically generated">
            <a:extLst>
              <a:ext uri="{FF2B5EF4-FFF2-40B4-BE49-F238E27FC236}">
                <a16:creationId xmlns:a16="http://schemas.microsoft.com/office/drawing/2014/main" id="{2A0193A2-560D-4F0C-8FCC-FB41424D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" y="909366"/>
            <a:ext cx="7050270" cy="531590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13EE3A8-2299-4A05-95AC-18FA941E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721DE-102C-4C04-9958-748FB6083AD3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2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0D4C0FE0-C15A-435F-9720-C68EC53C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0" y="1032654"/>
            <a:ext cx="6477000" cy="428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A34540ED-1893-4BE6-893F-FE3F8A62E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80" y="1789303"/>
            <a:ext cx="3403796" cy="50686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84A8AE4-201E-4636-B028-9B1EF1D7B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9E5AE-B16B-4952-9678-382F793FB9F2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2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77C9B-BDA6-47A5-858F-AF2DC189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267" y="2443309"/>
            <a:ext cx="2967917" cy="4269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DD69B9CE-DA3D-408F-BCA9-C7B7C3AB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6" y="566225"/>
            <a:ext cx="7667111" cy="4779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03F7A87-8A76-4635-AD64-A0340B1F3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8957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F4608-EBB6-435E-9FF5-98196AF8D27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89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2A17F1E-1330-45B4-9806-9F2F7105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7" y="750936"/>
            <a:ext cx="7335367" cy="4552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305776BC-61BB-4F73-BE78-44AD47BB5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2217"/>
            <a:ext cx="5966313" cy="3703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090BA6B-6DC5-488C-9353-593F95682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8957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75EE9-C384-4DC6-B1FE-009564B9F28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59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FF05917-9161-401C-936F-333A7CB31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7" y="590416"/>
            <a:ext cx="6982427" cy="4656406"/>
          </a:xfrm>
          <a:prstGeom prst="rect">
            <a:avLst/>
          </a:prstGeom>
        </p:spPr>
      </p:pic>
      <p:pic>
        <p:nvPicPr>
          <p:cNvPr id="5" name="Picture 4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E45C21D-3C9E-487A-B24B-B8F8EF28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53" y="3040160"/>
            <a:ext cx="5162257" cy="34437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D9A94EE-FE91-4520-B7ED-D11226A52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" y="2133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4C533-E22E-4637-BA99-14F8DAA5110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8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C308F594-9729-4C2B-88DC-B8BF5BB4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745588"/>
            <a:ext cx="7427742" cy="4178105"/>
          </a:xfrm>
          <a:prstGeom prst="rect">
            <a:avLst/>
          </a:prstGeom>
        </p:spPr>
      </p:pic>
      <p:pic>
        <p:nvPicPr>
          <p:cNvPr id="5" name="Picture 4" descr="A picture containing indoor, table, window, room&#10;&#10;Description automatically generated">
            <a:extLst>
              <a:ext uri="{FF2B5EF4-FFF2-40B4-BE49-F238E27FC236}">
                <a16:creationId xmlns:a16="http://schemas.microsoft.com/office/drawing/2014/main" id="{6CC6281A-D762-4DC8-BCB1-4AC73EE88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059" y="1321133"/>
            <a:ext cx="3277772" cy="4972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1930D23-A6AC-432C-AC3D-0CA97492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672166-4E56-4DC7-8265-750A0FD1686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08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hand&#10;&#10;Description automatically generated">
            <a:extLst>
              <a:ext uri="{FF2B5EF4-FFF2-40B4-BE49-F238E27FC236}">
                <a16:creationId xmlns:a16="http://schemas.microsoft.com/office/drawing/2014/main" id="{7F9794DF-3934-4AFF-BF20-6265FDDF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8" y="794165"/>
            <a:ext cx="5823312" cy="4326475"/>
          </a:xfrm>
          <a:prstGeom prst="rect">
            <a:avLst/>
          </a:prstGeom>
        </p:spPr>
      </p:pic>
      <p:pic>
        <p:nvPicPr>
          <p:cNvPr id="5" name="Picture 4" descr="A picture containing indoor, table, mirror, room&#10;&#10;Description automatically generated">
            <a:extLst>
              <a:ext uri="{FF2B5EF4-FFF2-40B4-BE49-F238E27FC236}">
                <a16:creationId xmlns:a16="http://schemas.microsoft.com/office/drawing/2014/main" id="{922AD219-6F6C-41FD-872C-B4773F5B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26" y="1234603"/>
            <a:ext cx="6531386" cy="5468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6747A41-AF38-4A44-A52F-1BA86FDDB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E78AB-F89D-462F-BFE6-C159967962B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78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F33E29F-7080-45D1-9D4B-30D6D46F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918723"/>
            <a:ext cx="4876800" cy="3248025"/>
          </a:xfrm>
          <a:prstGeom prst="rect">
            <a:avLst/>
          </a:prstGeom>
        </p:spPr>
      </p:pic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606572BB-6223-422C-AA9C-07DFB5F2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26" y="2542735"/>
            <a:ext cx="5856263" cy="39041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2718845-0B03-46BF-893B-5BBC175FA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6E88B-77C0-4ACE-B955-57C96B76B64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22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CADE0A58-310B-43B6-9490-F464AC37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3" y="845330"/>
            <a:ext cx="7426764" cy="4955677"/>
          </a:xfrm>
          <a:prstGeom prst="rect">
            <a:avLst/>
          </a:prstGeom>
        </p:spPr>
      </p:pic>
      <p:pic>
        <p:nvPicPr>
          <p:cNvPr id="5" name="Picture 4" descr="A person taking a selfie in the snow&#10;&#10;Description automatically generated">
            <a:extLst>
              <a:ext uri="{FF2B5EF4-FFF2-40B4-BE49-F238E27FC236}">
                <a16:creationId xmlns:a16="http://schemas.microsoft.com/office/drawing/2014/main" id="{0B403EF3-9E61-4BFC-BAAB-748DD53E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6" y="3346619"/>
            <a:ext cx="4811151" cy="3194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B08356-CE57-4FEB-AC4D-922E0A201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CB422-0276-47C3-A8DB-D05BEAF4EC9B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50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dress&#10;&#10;Description automatically generated">
            <a:extLst>
              <a:ext uri="{FF2B5EF4-FFF2-40B4-BE49-F238E27FC236}">
                <a16:creationId xmlns:a16="http://schemas.microsoft.com/office/drawing/2014/main" id="{DEEAB6D7-81E2-46D0-9C9B-3895D47B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3" y="667921"/>
            <a:ext cx="3406946" cy="58538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4D3450E-7A35-40F3-9867-5B8637A5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67" y="787595"/>
            <a:ext cx="7052823" cy="528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C481ECF-9074-4FD9-BAE5-0847FDEAE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" y="4862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6FC25-2894-4CFF-BCD0-6C71CEF78D5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51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097F9-2578-4253-B9CE-51187C671A68}"/>
              </a:ext>
            </a:extLst>
          </p:cNvPr>
          <p:cNvSpPr txBox="1"/>
          <p:nvPr/>
        </p:nvSpPr>
        <p:spPr>
          <a:xfrm flipH="1">
            <a:off x="3198440" y="396452"/>
            <a:ext cx="66479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Luminous Mysteries</a:t>
            </a:r>
          </a:p>
          <a:p>
            <a:endParaRPr lang="en-I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274FE-E660-4F46-AE34-D878C142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972663"/>
            <a:ext cx="1653432" cy="1938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BD93B-EC57-4620-A27A-236DEE299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09" y="3058905"/>
            <a:ext cx="2757070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9C7C5-E408-425E-8836-19D99D1C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3051802"/>
            <a:ext cx="2470334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B6AE8-66A1-4307-A0FA-D45E11C37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96" y="2702136"/>
            <a:ext cx="1993136" cy="2213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5C6AD-06D7-49E7-A57C-1A0730B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9" y="3335302"/>
            <a:ext cx="2500746" cy="1582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0829EBA-B841-47F8-9624-BEC0A125A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F787AF-B92D-480F-9C3E-330C8DB020DC}"/>
              </a:ext>
            </a:extLst>
          </p:cNvPr>
          <p:cNvSpPr txBox="1"/>
          <p:nvPr/>
        </p:nvSpPr>
        <p:spPr>
          <a:xfrm>
            <a:off x="4117448" y="1058171"/>
            <a:ext cx="746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പ്രകാശത്തിന്റെ രഹസ്യങ്ങൾ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665E4-698E-429F-8965-07BE2326C7C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  <p:pic>
        <p:nvPicPr>
          <p:cNvPr id="25" name="Picture 24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571EC170-2F20-478B-9982-955D64A19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1296448"/>
            <a:ext cx="2717048" cy="1746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363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posing for a picture&#10;&#10;Description automatically generated">
            <a:extLst>
              <a:ext uri="{FF2B5EF4-FFF2-40B4-BE49-F238E27FC236}">
                <a16:creationId xmlns:a16="http://schemas.microsoft.com/office/drawing/2014/main" id="{CDD5C704-D6C4-466E-B2C2-B62709A5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480939"/>
            <a:ext cx="3254912" cy="4882368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FC0D2CC0-86B6-439F-8C3D-CA355770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17" y="2250830"/>
            <a:ext cx="5518053" cy="367870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0D67E7F-2400-49E3-804B-41F6E468B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48630"/>
            <a:ext cx="567981" cy="569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650C9-6C9B-4813-B5F9-219937746DF9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63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B71C5-062D-40FA-9D51-2351F00D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" y="887893"/>
            <a:ext cx="6763026" cy="5072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79691-318B-4525-8F19-144703CDF3C7}"/>
              </a:ext>
            </a:extLst>
          </p:cNvPr>
          <p:cNvSpPr txBox="1"/>
          <p:nvPr/>
        </p:nvSpPr>
        <p:spPr>
          <a:xfrm>
            <a:off x="6851375" y="2160103"/>
            <a:ext cx="4863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ദൈവരാജ്യത്തിന്‍റെ ആഗമനം അറിയിച്ചുകൊണ്ട് അനുതപിച്ച് സുവിശേഷത്തില്‍ വിശ്വസിക്കുവിന്‍ എന്ന്‌ ആഹ്വാനം ചെയ്തതിനെക്കുറിച്ച്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8739-1C59-42C2-823D-AB00E549138B}"/>
              </a:ext>
            </a:extLst>
          </p:cNvPr>
          <p:cNvSpPr txBox="1"/>
          <p:nvPr/>
        </p:nvSpPr>
        <p:spPr>
          <a:xfrm flipH="1">
            <a:off x="7135633" y="391365"/>
            <a:ext cx="457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Third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196CA-F1EA-48F6-BA31-EC6CF0B28853}"/>
              </a:ext>
            </a:extLst>
          </p:cNvPr>
          <p:cNvSpPr txBox="1"/>
          <p:nvPr/>
        </p:nvSpPr>
        <p:spPr>
          <a:xfrm flipH="1">
            <a:off x="7891006" y="703227"/>
            <a:ext cx="37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മൂന്നാം ദിവ്യരഹസ്യം</a:t>
            </a:r>
            <a:endParaRPr lang="en-IN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352FE7-7896-417D-A8CC-CA5D4A538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62276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59B9C-50A7-4315-B373-B52A3139811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83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B4B3B-8350-4A5C-82B7-855FDC9B64A4}"/>
              </a:ext>
            </a:extLst>
          </p:cNvPr>
          <p:cNvSpPr txBox="1"/>
          <p:nvPr/>
        </p:nvSpPr>
        <p:spPr>
          <a:xfrm>
            <a:off x="3713871" y="436099"/>
            <a:ext cx="538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For Families</a:t>
            </a:r>
            <a:endParaRPr lang="en-IN" sz="2000" dirty="0"/>
          </a:p>
        </p:txBody>
      </p:sp>
      <p:pic>
        <p:nvPicPr>
          <p:cNvPr id="6" name="Picture 5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9A8D468-FE09-4046-B59A-D2B6106A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0" y="1834448"/>
            <a:ext cx="11345359" cy="398957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032515A-1181-45E6-9E51-42319B616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F9FF3-7F75-4A95-B173-6F94252F468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06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17420-A779-45F8-AE1B-D97E20FF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76" y="3854251"/>
            <a:ext cx="6330463" cy="2532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104B8233-90C7-4D96-9D44-2173B9E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340261"/>
            <a:ext cx="6046175" cy="6046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1BAE279-CE4A-4487-ACB2-C31ED1AEA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D060B-2C8C-4326-BC52-2442D8429850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04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eating food at a restaurant&#10;&#10;Description automatically generated">
            <a:extLst>
              <a:ext uri="{FF2B5EF4-FFF2-40B4-BE49-F238E27FC236}">
                <a16:creationId xmlns:a16="http://schemas.microsoft.com/office/drawing/2014/main" id="{91431339-C17C-4DF0-896D-FDD1638F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" y="861500"/>
            <a:ext cx="8097619" cy="4231006"/>
          </a:xfrm>
          <a:prstGeom prst="rect">
            <a:avLst/>
          </a:prstGeom>
        </p:spPr>
      </p:pic>
      <p:pic>
        <p:nvPicPr>
          <p:cNvPr id="5" name="Picture 4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8493599-9BFF-4DBD-8E2F-441349A6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52" y="4690190"/>
            <a:ext cx="5567748" cy="19578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A222385-BA0E-4DB6-8A2F-898BCF6E2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62276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5A597-4A65-429F-B332-2D6C628F4845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234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7C8F2010-9126-482A-9885-2DEC6377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98" y="488417"/>
            <a:ext cx="8729003" cy="588116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669565E-562C-4382-8554-D78C0D99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327B8-0EE8-410B-8277-DD526961FD9A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30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4E2C-5918-4529-B719-5F8DF7C3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9" y="0"/>
            <a:ext cx="6176625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333A1-E200-4A63-BF62-DF3FF9CE9127}"/>
              </a:ext>
            </a:extLst>
          </p:cNvPr>
          <p:cNvSpPr txBox="1"/>
          <p:nvPr/>
        </p:nvSpPr>
        <p:spPr>
          <a:xfrm>
            <a:off x="6454364" y="2274838"/>
            <a:ext cx="5591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താബോര്‍ മലയില്‍ പ്രാര്‍ത്ഥിച്ചുകൊണ്ടിരുന്നപ്പോള്‍ രൂപാന്തരപ്പെട്ടതിനെയും "ഇവന്‍ എന്‍റെ പ്രിയപുത്രനാകുന്നു, ഇവനെ നിങ്ങള്‍ ശ്രവിക്കുവിന്‍" എന്ന്‌ സ്വര്‍ഗ്ഗീയ അരുളപ്പാട് ഉണ്ടായതിനെയും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BD01-A062-424E-9740-6388C2C46492}"/>
              </a:ext>
            </a:extLst>
          </p:cNvPr>
          <p:cNvSpPr txBox="1"/>
          <p:nvPr/>
        </p:nvSpPr>
        <p:spPr>
          <a:xfrm>
            <a:off x="6653147" y="444922"/>
            <a:ext cx="486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Fourth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DC59E-BDBC-4D36-A08E-A7CBA37C3910}"/>
              </a:ext>
            </a:extLst>
          </p:cNvPr>
          <p:cNvSpPr txBox="1"/>
          <p:nvPr/>
        </p:nvSpPr>
        <p:spPr>
          <a:xfrm>
            <a:off x="7527512" y="906587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നാലാം ദിവ്യരഹസ്യം</a:t>
            </a:r>
            <a:endParaRPr lang="en-IN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B5661B0-77D8-4F89-8CA5-0DEB7992D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48629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5C48-B9BF-4F9C-81D7-700E6D399A52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38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4438B-42D9-46F8-BB6A-1D45D44740CF}"/>
              </a:ext>
            </a:extLst>
          </p:cNvPr>
          <p:cNvSpPr txBox="1"/>
          <p:nvPr/>
        </p:nvSpPr>
        <p:spPr>
          <a:xfrm>
            <a:off x="3446584" y="323557"/>
            <a:ext cx="580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Confused Youth</a:t>
            </a:r>
            <a:endParaRPr lang="en-IN" dirty="0"/>
          </a:p>
        </p:txBody>
      </p:sp>
      <p:pic>
        <p:nvPicPr>
          <p:cNvPr id="4" name="Picture 3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76B02601-456C-41AF-BDDE-891A633A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" y="1528763"/>
            <a:ext cx="5482649" cy="3800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4385CF-106A-4BF4-B9F3-260364C5F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47" y="3301908"/>
            <a:ext cx="1157550" cy="1157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water, outdoor, rock, building&#10;&#10;Description automatically generated">
            <a:extLst>
              <a:ext uri="{FF2B5EF4-FFF2-40B4-BE49-F238E27FC236}">
                <a16:creationId xmlns:a16="http://schemas.microsoft.com/office/drawing/2014/main" id="{B2DA65C4-39E7-418B-A67E-036F9337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0" y="1263710"/>
            <a:ext cx="5383275" cy="538327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D76517-81B4-4768-B5A8-639A8A5CC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62276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F515B-BF9F-4081-B496-253ED0DA3C4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88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5C0A747-F203-4634-B25D-1D1605762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6" y="1086729"/>
            <a:ext cx="5755445" cy="3836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icture containing sitting, bench, room&#10;&#10;Description automatically generated">
            <a:extLst>
              <a:ext uri="{FF2B5EF4-FFF2-40B4-BE49-F238E27FC236}">
                <a16:creationId xmlns:a16="http://schemas.microsoft.com/office/drawing/2014/main" id="{48E59C1B-D16C-4ED9-82C5-9AB67EB6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12" y="1771357"/>
            <a:ext cx="4372781" cy="435334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D70BE0E-78CC-4DE2-B078-0BD0A1DB3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0A407-E42A-40D3-9306-4539344F81E9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398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in the background&#10;&#10;Description automatically generated">
            <a:extLst>
              <a:ext uri="{FF2B5EF4-FFF2-40B4-BE49-F238E27FC236}">
                <a16:creationId xmlns:a16="http://schemas.microsoft.com/office/drawing/2014/main" id="{807DF1E7-8B98-4971-9640-1CB354BDE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8" y="891392"/>
            <a:ext cx="8163718" cy="4595007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3FBC26-2B88-4E39-9906-5A3239136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36" y="1090247"/>
            <a:ext cx="3324664" cy="24934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cture containing man, sitting, standing, table&#10;&#10;Description automatically generated">
            <a:extLst>
              <a:ext uri="{FF2B5EF4-FFF2-40B4-BE49-F238E27FC236}">
                <a16:creationId xmlns:a16="http://schemas.microsoft.com/office/drawing/2014/main" id="{F76DBD5B-A476-4D2E-B745-FDF0286EA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4440607"/>
            <a:ext cx="3138733" cy="209158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DF78ACF-3770-4C83-A10E-2408FA99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89572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570D4-2DD3-47BB-8DC0-35251845D85E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6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4A47F-C6E7-4822-9D26-FDD35CE1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6" y="127057"/>
            <a:ext cx="5631314" cy="66038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FF3DB-70D9-4D51-8158-9F83CCB1BF48}"/>
              </a:ext>
            </a:extLst>
          </p:cNvPr>
          <p:cNvSpPr txBox="1"/>
          <p:nvPr/>
        </p:nvSpPr>
        <p:spPr>
          <a:xfrm flipH="1">
            <a:off x="6095999" y="1802983"/>
            <a:ext cx="5247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യോര്‍ദ്ദാന്‍ നദിയില്‍ മാമ്മോദീസ സ്വീകരിച്ചപ്പോള്‍ പരിശുദ്ധാത്മാവ് അവിടുത്തെ മേല്‍ എഴുന്നള്ളിവന്നതിനെയും ഇവന്‍ എന്‍റെ പ്രിയപുത്രന്‍ ഇവനില്‍ ഞാന്‍ പ്രസാദിച്ചിരിക്കുന്നു എന്ന്‌ സ്വര്‍ഗ്ഗത്തില്‍ നിന്നും അരുളപ്പാടുണ്ടായതിനെയും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B8E96-6F61-486C-AEF9-5F9216C43522}"/>
              </a:ext>
            </a:extLst>
          </p:cNvPr>
          <p:cNvSpPr txBox="1"/>
          <p:nvPr/>
        </p:nvSpPr>
        <p:spPr>
          <a:xfrm>
            <a:off x="6293334" y="37569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Luminous Mystery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72B8-734C-4C15-83B3-344CF9064A86}"/>
              </a:ext>
            </a:extLst>
          </p:cNvPr>
          <p:cNvSpPr txBox="1"/>
          <p:nvPr/>
        </p:nvSpPr>
        <p:spPr>
          <a:xfrm>
            <a:off x="7043530" y="766172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ഒന്നാം ദിവ്യരഹസ്യം</a:t>
            </a:r>
            <a:endParaRPr lang="en-IN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B8BF303-ACDB-41D5-9B01-994C5945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B6135-238D-4EFE-B199-2D80C5509AA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26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the snow&#10;&#10;Description automatically generated">
            <a:extLst>
              <a:ext uri="{FF2B5EF4-FFF2-40B4-BE49-F238E27FC236}">
                <a16:creationId xmlns:a16="http://schemas.microsoft.com/office/drawing/2014/main" id="{4EB0DB80-70D2-4C0A-B55C-73CB0A25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7" y="697082"/>
            <a:ext cx="5949883" cy="58021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14D744E1-A22C-41C8-BD13-00B2B6B5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95" y="930098"/>
            <a:ext cx="4393809" cy="474531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FF31684-F65B-48B1-AB37-79233C390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91B08-AB7C-4016-883B-5B63279FCBC3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635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">
            <a:extLst>
              <a:ext uri="{FF2B5EF4-FFF2-40B4-BE49-F238E27FC236}">
                <a16:creationId xmlns:a16="http://schemas.microsoft.com/office/drawing/2014/main" id="{5784EA1E-51BA-45FC-989E-B39086EA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1" y="339969"/>
            <a:ext cx="3153508" cy="4414911"/>
          </a:xfrm>
          <a:prstGeom prst="rect">
            <a:avLst/>
          </a:prstGeom>
        </p:spPr>
      </p:pic>
      <p:pic>
        <p:nvPicPr>
          <p:cNvPr id="5" name="Picture 4" descr="A picture containing person, looking, woman, man&#10;&#10;Description automatically generated">
            <a:extLst>
              <a:ext uri="{FF2B5EF4-FFF2-40B4-BE49-F238E27FC236}">
                <a16:creationId xmlns:a16="http://schemas.microsoft.com/office/drawing/2014/main" id="{C7623FFA-620D-4E72-B79C-D5C951A9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25" y="1420837"/>
            <a:ext cx="3300046" cy="4220308"/>
          </a:xfrm>
          <a:prstGeom prst="rect">
            <a:avLst/>
          </a:prstGeom>
        </p:spPr>
      </p:pic>
      <p:pic>
        <p:nvPicPr>
          <p:cNvPr id="7" name="Picture 6" descr="A picture containing person, outdoor, man, woman&#10;&#10;Description automatically generated">
            <a:extLst>
              <a:ext uri="{FF2B5EF4-FFF2-40B4-BE49-F238E27FC236}">
                <a16:creationId xmlns:a16="http://schemas.microsoft.com/office/drawing/2014/main" id="{21D1B65C-F4A3-4234-AF0A-F07570702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37" y="2729132"/>
            <a:ext cx="4417065" cy="355736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62121DE-A029-42C2-91EA-5DCA31D5A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21332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C70E3-69F5-4B5C-A253-54D3D1739565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46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park&#10;&#10;Description automatically generated">
            <a:extLst>
              <a:ext uri="{FF2B5EF4-FFF2-40B4-BE49-F238E27FC236}">
                <a16:creationId xmlns:a16="http://schemas.microsoft.com/office/drawing/2014/main" id="{94C6AF41-D826-4C07-97CC-35BFD54F6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" y="365760"/>
            <a:ext cx="4722055" cy="4604004"/>
          </a:xfrm>
          <a:prstGeom prst="rect">
            <a:avLst/>
          </a:prstGeom>
        </p:spPr>
      </p:pic>
      <p:pic>
        <p:nvPicPr>
          <p:cNvPr id="7" name="Picture 6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4BE3F850-9CF2-4196-87EF-A566E07A3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2" y="2498773"/>
            <a:ext cx="5229652" cy="377541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67D142C-EF4E-469B-880A-297335875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" y="62276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7031B-ADFB-40D6-945D-7654BA714B6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24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2538B-5BC5-48F4-8B38-26FE4684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" y="702365"/>
            <a:ext cx="6743229" cy="5512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2899E-7A1B-4CD4-AB0E-7A0D818CA17E}"/>
              </a:ext>
            </a:extLst>
          </p:cNvPr>
          <p:cNvSpPr txBox="1"/>
          <p:nvPr/>
        </p:nvSpPr>
        <p:spPr>
          <a:xfrm>
            <a:off x="6863971" y="2443154"/>
            <a:ext cx="5221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അന്ത്യഅത്താഴവേളയില്‍ നമ്മോടുള്ള സ്നേഹത്തിന്‍റെ ഉടമ്പടിയായി തന്‍റെ ശരീരരക്തങ്ങള്‍ പങ്കുവച്ചു നല്കുന്ന പരിശുദ്ധ കുര്‍ബാന സ്ഥാപിച്ചതിനെക്കുറിച്ച്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5267D-2D1D-43B1-B91A-D94AF65C0902}"/>
              </a:ext>
            </a:extLst>
          </p:cNvPr>
          <p:cNvSpPr txBox="1"/>
          <p:nvPr/>
        </p:nvSpPr>
        <p:spPr>
          <a:xfrm>
            <a:off x="7460974" y="702364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Fifth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4947B-D08D-4B22-A3C2-B61A24ABD2E0}"/>
              </a:ext>
            </a:extLst>
          </p:cNvPr>
          <p:cNvSpPr txBox="1"/>
          <p:nvPr/>
        </p:nvSpPr>
        <p:spPr>
          <a:xfrm flipH="1">
            <a:off x="7994042" y="1084949"/>
            <a:ext cx="31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അഞ്ചാം ദിവ്യരഹസ്യം</a:t>
            </a:r>
            <a:endParaRPr lang="en-IN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DECFDE2-CD3A-4B74-9969-89C04FB0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" y="62276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39F01-3B9D-4750-BC0B-DCCCBA4A550B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94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2B3A5-C206-45FE-8042-E92F8C3265B7}"/>
              </a:ext>
            </a:extLst>
          </p:cNvPr>
          <p:cNvSpPr txBox="1"/>
          <p:nvPr/>
        </p:nvSpPr>
        <p:spPr>
          <a:xfrm>
            <a:off x="2855741" y="393896"/>
            <a:ext cx="69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Rehabilitation After Corona</a:t>
            </a:r>
            <a:endParaRPr lang="en-IN" sz="2800" dirty="0"/>
          </a:p>
        </p:txBody>
      </p:sp>
      <p:pic>
        <p:nvPicPr>
          <p:cNvPr id="4" name="Picture 3" descr="A close up of a coral&#10;&#10;Description automatically generated">
            <a:extLst>
              <a:ext uri="{FF2B5EF4-FFF2-40B4-BE49-F238E27FC236}">
                <a16:creationId xmlns:a16="http://schemas.microsoft.com/office/drawing/2014/main" id="{830C4E94-8846-4329-AC2E-CA95C5E8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95" y="3967089"/>
            <a:ext cx="4344743" cy="2658794"/>
          </a:xfrm>
          <a:prstGeom prst="rect">
            <a:avLst/>
          </a:prstGeom>
        </p:spPr>
      </p:pic>
      <p:pic>
        <p:nvPicPr>
          <p:cNvPr id="6" name="Picture 5" descr="A picture containing person, woman, man, young&#10;&#10;Description automatically generated">
            <a:extLst>
              <a:ext uri="{FF2B5EF4-FFF2-40B4-BE49-F238E27FC236}">
                <a16:creationId xmlns:a16="http://schemas.microsoft.com/office/drawing/2014/main" id="{C910B5A8-4E26-40FA-B5E9-512AE518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" y="1363676"/>
            <a:ext cx="7542921" cy="413064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B7D8E7E-BEA7-466B-A529-27D059B1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DBBF2-F376-4B15-83DC-093FF1A0991A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2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B7939D72-2A7A-4C2C-9A36-ED334342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" y="715732"/>
            <a:ext cx="5943600" cy="4333875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D9117602-38FB-40D8-8008-FE53E9D6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4" y="2190530"/>
            <a:ext cx="6160339" cy="43338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853C8D6-589D-466D-91CD-41AB417E8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" y="4862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AD9FC-0FC4-4BDB-8F0E-F5D98722D73E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195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B92A1779-2D0D-41AF-82B8-3EA78D6F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" y="721946"/>
            <a:ext cx="7643446" cy="5414108"/>
          </a:xfrm>
          <a:prstGeom prst="rect">
            <a:avLst/>
          </a:prstGeom>
        </p:spPr>
      </p:pic>
      <p:pic>
        <p:nvPicPr>
          <p:cNvPr id="5" name="Picture 4" descr="A picture containing outdoor, car, man, sitting&#10;&#10;Description automatically generated">
            <a:extLst>
              <a:ext uri="{FF2B5EF4-FFF2-40B4-BE49-F238E27FC236}">
                <a16:creationId xmlns:a16="http://schemas.microsoft.com/office/drawing/2014/main" id="{6C10B3D9-00ED-4BD7-B988-8E7BC99F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86" y="3978080"/>
            <a:ext cx="3663390" cy="251435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B74DB16-04B3-4130-925F-82AD0329F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48630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88830-2B7B-4777-A27D-CE190E9A8370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335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vase of flowers on a table&#10;&#10;Description automatically generated">
            <a:extLst>
              <a:ext uri="{FF2B5EF4-FFF2-40B4-BE49-F238E27FC236}">
                <a16:creationId xmlns:a16="http://schemas.microsoft.com/office/drawing/2014/main" id="{A52113F2-1AE2-49A2-86E9-A51EA596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8" y="185062"/>
            <a:ext cx="6231698" cy="6487876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0E1FAE5-7644-4A41-871B-02C19266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" y="-126609"/>
            <a:ext cx="4421652" cy="4421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wearing a blue hat&#10;&#10;Description automatically generated">
            <a:extLst>
              <a:ext uri="{FF2B5EF4-FFF2-40B4-BE49-F238E27FC236}">
                <a16:creationId xmlns:a16="http://schemas.microsoft.com/office/drawing/2014/main" id="{B00E8CAD-92B8-4187-A31C-C78108325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94" y="3616862"/>
            <a:ext cx="2589995" cy="32411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1C2A12B-D543-4513-95FA-665B7F68E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62280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D5007-CFA1-4182-9831-BD42264BF00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401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7BADF9-7A06-4E6F-A2AA-CA7E338A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8" y="1053153"/>
            <a:ext cx="8032653" cy="5804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5CF55-8AB6-453A-A34C-78367A4CA19A}"/>
              </a:ext>
            </a:extLst>
          </p:cNvPr>
          <p:cNvSpPr txBox="1"/>
          <p:nvPr/>
        </p:nvSpPr>
        <p:spPr>
          <a:xfrm>
            <a:off x="2602523" y="253219"/>
            <a:ext cx="80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Save a selfie with Mother Mary In Your Phone</a:t>
            </a:r>
            <a:endParaRPr lang="en-IN" sz="24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B756A80-3714-408F-BFC2-5D06E72B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" y="21332"/>
            <a:ext cx="567981" cy="56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B121-FE20-451F-99B6-14261FAD88A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85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36B39D5-B73E-420E-B793-0E7E2C78E97A}"/>
              </a:ext>
            </a:extLst>
          </p:cNvPr>
          <p:cNvSpPr txBox="1"/>
          <p:nvPr/>
        </p:nvSpPr>
        <p:spPr>
          <a:xfrm flipH="1">
            <a:off x="4010546" y="70291"/>
            <a:ext cx="41625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With Mother Mary</a:t>
            </a:r>
            <a:endParaRPr lang="en-IN" sz="2000" dirty="0"/>
          </a:p>
        </p:txBody>
      </p:sp>
      <p:pic>
        <p:nvPicPr>
          <p:cNvPr id="4" name="Picture 3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08827B4C-0F3E-4B1A-A834-DCC1BBBD4E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205" y="716622"/>
            <a:ext cx="4162510" cy="555580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6414E169-868C-46F9-AC31-0629F51722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056" y="278296"/>
            <a:ext cx="3900260" cy="311106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wearing glasses&#10;&#10;Description automatically generated">
            <a:extLst>
              <a:ext uri="{FF2B5EF4-FFF2-40B4-BE49-F238E27FC236}">
                <a16:creationId xmlns:a16="http://schemas.microsoft.com/office/drawing/2014/main" id="{DF4B811E-76F2-4113-A8E2-9F886DC96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09" y="3341862"/>
            <a:ext cx="2812910" cy="351613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person wearing glasses and smiling at the camera&#10;&#10;Description automatically generated">
            <a:extLst>
              <a:ext uri="{FF2B5EF4-FFF2-40B4-BE49-F238E27FC236}">
                <a16:creationId xmlns:a16="http://schemas.microsoft.com/office/drawing/2014/main" id="{8A399908-A4F7-44E6-AEC6-63429AFD609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86" y="393456"/>
            <a:ext cx="2675919" cy="267591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B95D94AC-E08E-4E09-BB0A-63B68AF7A7D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5795" y="3281681"/>
            <a:ext cx="2727374" cy="36364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4" name="Picture 13" descr="A picture containing person, young, shirt, man&#10;&#10;Description automatically generated">
            <a:extLst>
              <a:ext uri="{FF2B5EF4-FFF2-40B4-BE49-F238E27FC236}">
                <a16:creationId xmlns:a16="http://schemas.microsoft.com/office/drawing/2014/main" id="{75A403CF-7582-430F-A278-0C8BD0F772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5786" y="3069375"/>
            <a:ext cx="2070723" cy="368128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4" descr="A close up of a sign&#10;&#10;Description automatically generated">
            <a:extLst>
              <a:ext uri="{FF2B5EF4-FFF2-40B4-BE49-F238E27FC236}">
                <a16:creationId xmlns:a16="http://schemas.microsoft.com/office/drawing/2014/main" id="{39B67697-FE92-49A2-AC51-5287FC04AC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5796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5A00-0CFC-40A5-B8B4-FA745BC46FF3}"/>
              </a:ext>
            </a:extLst>
          </p:cNvPr>
          <p:cNvSpPr txBox="1"/>
          <p:nvPr/>
        </p:nvSpPr>
        <p:spPr>
          <a:xfrm>
            <a:off x="2923734" y="351692"/>
            <a:ext cx="7387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Intention : Corona Issues</a:t>
            </a:r>
            <a:endParaRPr lang="en-IN" dirty="0"/>
          </a:p>
        </p:txBody>
      </p:sp>
      <p:pic>
        <p:nvPicPr>
          <p:cNvPr id="4" name="Picture 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DEDC823-18CA-438A-AEB1-E3D873C0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" y="1274638"/>
            <a:ext cx="7229475" cy="4019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building, person, luggage, group&#10;&#10;Description automatically generated">
            <a:extLst>
              <a:ext uri="{FF2B5EF4-FFF2-40B4-BE49-F238E27FC236}">
                <a16:creationId xmlns:a16="http://schemas.microsoft.com/office/drawing/2014/main" id="{F47AF19F-10FA-44B7-85C8-E718D47F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68" y="2918647"/>
            <a:ext cx="6033968" cy="40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272CAFE-986D-452F-AAEC-0D517AA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E0FE8-1F4B-4924-B0F0-D80D88BD039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31439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648EBC7E-DECE-4BB1-89CF-71B2A5D12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71896"/>
            <a:ext cx="3786824" cy="284011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wearing glasses&#10;&#10;Description automatically generated">
            <a:extLst>
              <a:ext uri="{FF2B5EF4-FFF2-40B4-BE49-F238E27FC236}">
                <a16:creationId xmlns:a16="http://schemas.microsoft.com/office/drawing/2014/main" id="{F8E0B505-5B8C-4ED4-8B80-8953DFB93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1027"/>
            <a:ext cx="2404309" cy="456604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cture containing person, indoor, sitting, table&#10;&#10;Description automatically generated">
            <a:extLst>
              <a:ext uri="{FF2B5EF4-FFF2-40B4-BE49-F238E27FC236}">
                <a16:creationId xmlns:a16="http://schemas.microsoft.com/office/drawing/2014/main" id="{E22C3DD4-7EDE-4982-AEE6-043A7A7017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4272" y="57830"/>
            <a:ext cx="2764302" cy="368573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posing for a picture&#10;&#10;Description automatically generated">
            <a:extLst>
              <a:ext uri="{FF2B5EF4-FFF2-40B4-BE49-F238E27FC236}">
                <a16:creationId xmlns:a16="http://schemas.microsoft.com/office/drawing/2014/main" id="{A8A4A198-A770-418C-A985-4A75BBE249B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430" y="2504050"/>
            <a:ext cx="3586570" cy="38288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holding, man, standing, woman&#10;&#10;Description automatically generated">
            <a:extLst>
              <a:ext uri="{FF2B5EF4-FFF2-40B4-BE49-F238E27FC236}">
                <a16:creationId xmlns:a16="http://schemas.microsoft.com/office/drawing/2014/main" id="{BD8FD123-4C88-4155-BE0F-FCECD06093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343" y="3743564"/>
            <a:ext cx="2471103" cy="29104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EF5CAEFD-14EA-4E50-A770-6A76E037470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7266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54616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05DD1F-D799-40F4-9590-F08926BC8D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97" y="272084"/>
            <a:ext cx="2735817" cy="425994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person wearing glasses and looking at the camera&#10;&#10;Description automatically generated">
            <a:extLst>
              <a:ext uri="{FF2B5EF4-FFF2-40B4-BE49-F238E27FC236}">
                <a16:creationId xmlns:a16="http://schemas.microsoft.com/office/drawing/2014/main" id="{2C0061DA-4C9D-48D8-A803-75F104A31B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229" y="103272"/>
            <a:ext cx="4254991" cy="45672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2232DD89-48F0-4B4C-8BCC-F9639D0C93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5442" y="272084"/>
            <a:ext cx="3461971" cy="61546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erson wearing glasses taking a selfie&#10;&#10;Description automatically generated">
            <a:extLst>
              <a:ext uri="{FF2B5EF4-FFF2-40B4-BE49-F238E27FC236}">
                <a16:creationId xmlns:a16="http://schemas.microsoft.com/office/drawing/2014/main" id="{FEF794CC-0908-4D61-937D-FACAE10330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4456" y="2935350"/>
            <a:ext cx="2861550" cy="38193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FC8C54C8-2DED-49E8-8B93-026625DF08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651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man, looking, young, glasses&#10;&#10;Description automatically generated">
            <a:extLst>
              <a:ext uri="{FF2B5EF4-FFF2-40B4-BE49-F238E27FC236}">
                <a16:creationId xmlns:a16="http://schemas.microsoft.com/office/drawing/2014/main" id="{2856FF1E-927D-46C6-8AE6-D9780DB7AE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97" y="253219"/>
            <a:ext cx="3326476" cy="44805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13B5C5C-140A-4087-B295-EF7564F215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6038" y="253219"/>
            <a:ext cx="4752291" cy="34676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wearing glasses posing for the camera&#10;&#10;Description automatically generated">
            <a:extLst>
              <a:ext uri="{FF2B5EF4-FFF2-40B4-BE49-F238E27FC236}">
                <a16:creationId xmlns:a16="http://schemas.microsoft.com/office/drawing/2014/main" id="{6E3E63CF-F590-4B7F-91AB-813BAE43B3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855" y="354520"/>
            <a:ext cx="3633671" cy="363367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 descr="A picture containing person, indoor, eating, man&#10;&#10;Description automatically generated">
            <a:extLst>
              <a:ext uri="{FF2B5EF4-FFF2-40B4-BE49-F238E27FC236}">
                <a16:creationId xmlns:a16="http://schemas.microsoft.com/office/drawing/2014/main" id="{002AF1FD-15C7-4704-B42D-4B55840C51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4122" y="3556587"/>
            <a:ext cx="2407480" cy="320997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close up of a sign&#10;&#10;Description automatically generated">
            <a:extLst>
              <a:ext uri="{FF2B5EF4-FFF2-40B4-BE49-F238E27FC236}">
                <a16:creationId xmlns:a16="http://schemas.microsoft.com/office/drawing/2014/main" id="{DDBE914B-31C8-48C3-BA67-B5F2B92093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8127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FBD9F645-D860-43F7-A548-7311110F8C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39" y="239151"/>
            <a:ext cx="3049172" cy="406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looking at the camera&#10;&#10;Description automatically generated">
            <a:extLst>
              <a:ext uri="{FF2B5EF4-FFF2-40B4-BE49-F238E27FC236}">
                <a16:creationId xmlns:a16="http://schemas.microsoft.com/office/drawing/2014/main" id="{2256B7DB-FFA0-4FF8-BA0D-83068832C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830" y="2271931"/>
            <a:ext cx="3719356" cy="40655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8584EA7-8024-432D-8CF8-FC98032D50E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8579" y="520505"/>
            <a:ext cx="3049172" cy="40655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Picture 8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BBA62990-D8C2-421E-A889-FC8898FBA9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7751" y="2729133"/>
            <a:ext cx="2914249" cy="388971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5F384441-A4EB-48AA-A2D2-AFC7BB0347E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1355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2B2F9D38-CC79-44B9-B630-94B693DD07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604" y="214532"/>
            <a:ext cx="7224791" cy="642893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C56A3D9-6917-4141-B48A-72E8B9CA9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4278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7BADF9-7A06-4E6F-A2AA-CA7E338A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8" y="1053153"/>
            <a:ext cx="8032653" cy="5804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5CF55-8AB6-453A-A34C-78367A4CA19A}"/>
              </a:ext>
            </a:extLst>
          </p:cNvPr>
          <p:cNvSpPr txBox="1"/>
          <p:nvPr/>
        </p:nvSpPr>
        <p:spPr>
          <a:xfrm>
            <a:off x="2602523" y="253219"/>
            <a:ext cx="80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Save a selfie with Mother Mary In Your Phone</a:t>
            </a:r>
            <a:endParaRPr lang="en-IN" sz="24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B756A80-3714-408F-BFC2-5D06E72B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" y="21332"/>
            <a:ext cx="567981" cy="56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B121-FE20-451F-99B6-14261FAD88A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45551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FF347B07-B749-4528-830A-6198B5BB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9" y="724721"/>
            <a:ext cx="8744535" cy="56214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F67044E-203C-45EE-9EE1-30D86022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86E08-ADF9-4C61-9C1B-3CD7458FCFA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316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485DB766-CFC5-4D97-8F2F-7A7288ED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968271"/>
            <a:ext cx="5962528" cy="3979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outdoor, man, standing&#10;&#10;Description automatically generated">
            <a:extLst>
              <a:ext uri="{FF2B5EF4-FFF2-40B4-BE49-F238E27FC236}">
                <a16:creationId xmlns:a16="http://schemas.microsoft.com/office/drawing/2014/main" id="{414F2D61-EA95-4521-9FF0-D42BD074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9" y="2011680"/>
            <a:ext cx="6585897" cy="458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C25234F-2DDD-4A74-A964-1319AF327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99223-C985-4C9C-AE08-A36C9CBFBB4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92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sitting, looking&#10;&#10;Description automatically generated">
            <a:extLst>
              <a:ext uri="{FF2B5EF4-FFF2-40B4-BE49-F238E27FC236}">
                <a16:creationId xmlns:a16="http://schemas.microsoft.com/office/drawing/2014/main" id="{B6327434-4C04-413E-9986-ACE51692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" y="-104571"/>
            <a:ext cx="7352480" cy="4901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A3DEA6E-997C-4242-A024-7F4875EF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94" y="2674017"/>
            <a:ext cx="7556106" cy="42461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C79D81-7BC8-4BF1-B05A-364AC6635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E30A9-86E1-4A05-B230-B9B3EB2DA177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8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978C859E-2CB7-4E8C-8FCF-DCF3CF95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8" y="821972"/>
            <a:ext cx="7619707" cy="5214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D399C41-391D-4037-9D78-0560AF09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39700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90019-2041-40CA-AB85-E0ACC1D66ED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22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B32EB-0008-4852-A2B4-FF0477AB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70"/>
            <a:ext cx="6559826" cy="6029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A45E7-1F1D-4D80-B5C4-D070530D85EA}"/>
              </a:ext>
            </a:extLst>
          </p:cNvPr>
          <p:cNvSpPr txBox="1"/>
          <p:nvPr/>
        </p:nvSpPr>
        <p:spPr>
          <a:xfrm>
            <a:off x="6559826" y="2007704"/>
            <a:ext cx="5327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കാനായിലെ കല്യാണ വിരുന്നില്‍ വച്ച് തന്‍റെ അമ്മയായ പരിശുദ്ധ കന്യകാമറിയത്തിന്‍റെ അപേക്ഷ സ്വീകരിച്ച് അത്ഭുതകരമായി വെള്ളം വീഞ്ഞാക്കി തന്‍റെ മഹത്വം വെളിപ്പെടുത്തിയതിനെക്കുറിച്ച്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854D0-BF76-48F9-A918-396E49C48D12}"/>
              </a:ext>
            </a:extLst>
          </p:cNvPr>
          <p:cNvSpPr txBox="1"/>
          <p:nvPr/>
        </p:nvSpPr>
        <p:spPr>
          <a:xfrm>
            <a:off x="6294782" y="543339"/>
            <a:ext cx="482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Second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A221D-9494-487E-BC47-2A4999A26C67}"/>
              </a:ext>
            </a:extLst>
          </p:cNvPr>
          <p:cNvSpPr txBox="1"/>
          <p:nvPr/>
        </p:nvSpPr>
        <p:spPr>
          <a:xfrm>
            <a:off x="7189304" y="912671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രണ്ടാം ദിവ്യരഹസ്യം</a:t>
            </a:r>
            <a:endParaRPr lang="en-IN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C356537-EC1E-4696-B3B0-776134BF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91774F-CF6C-4CD2-BAE5-CF827A510B4D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46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D266D-14B0-4E67-B7FD-06C424C69404}"/>
              </a:ext>
            </a:extLst>
          </p:cNvPr>
          <p:cNvSpPr txBox="1"/>
          <p:nvPr/>
        </p:nvSpPr>
        <p:spPr>
          <a:xfrm>
            <a:off x="2785403" y="337625"/>
            <a:ext cx="732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Vocation    Discernment</a:t>
            </a:r>
            <a:endParaRPr lang="en-IN" sz="3200" dirty="0"/>
          </a:p>
        </p:txBody>
      </p:sp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E5AB5629-3623-43FA-B39E-33450CEE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5" y="1223890"/>
            <a:ext cx="8027688" cy="4600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food, cup&#10;&#10;Description automatically generated">
            <a:extLst>
              <a:ext uri="{FF2B5EF4-FFF2-40B4-BE49-F238E27FC236}">
                <a16:creationId xmlns:a16="http://schemas.microsoft.com/office/drawing/2014/main" id="{88CC5ADA-7BC2-46AB-B968-5E1B8FB5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36" y="3903785"/>
            <a:ext cx="3666979" cy="2750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965E907-B7F9-4BFC-B3F7-5A6C7429D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9B323-2638-4D37-89EF-E4B7872DE30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2599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1940</TotalTime>
  <Words>337</Words>
  <Application>Microsoft Office PowerPoint</Application>
  <PresentationFormat>Widescreen</PresentationFormat>
  <Paragraphs>66</Paragraphs>
  <Slides>46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0" baseType="lpstr"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Leejo Jose</dc:creator>
  <cp:lastModifiedBy>Leejo Jose</cp:lastModifiedBy>
  <cp:revision>67</cp:revision>
  <dcterms:created xsi:type="dcterms:W3CDTF">2020-05-04T18:11:55Z</dcterms:created>
  <dcterms:modified xsi:type="dcterms:W3CDTF">2020-05-07T12:14:39Z</dcterms:modified>
</cp:coreProperties>
</file>